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00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64208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0271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80034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41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76001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93817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8656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9560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946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034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E058382-486A-49C4-9511-883ACF936FCA}" type="datetimeFigureOut">
              <a:rPr lang="tr-TR" smtClean="0"/>
              <a:t>7.05.2022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608920B-27D9-4F77-B30D-E5391553D53D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79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27B3A40-5BEB-4ED8-9021-B1CF11EB15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589443"/>
            <a:ext cx="10058400" cy="1625874"/>
          </a:xfrm>
        </p:spPr>
        <p:txBody>
          <a:bodyPr/>
          <a:lstStyle/>
          <a:p>
            <a:pPr algn="ctr"/>
            <a:r>
              <a:rPr lang="en-US" dirty="0"/>
              <a:t>EMG PROJECT</a:t>
            </a: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A5B8DD3-778D-448D-9DA0-76B5FEEB68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pPr algn="ctr"/>
            <a:r>
              <a:rPr lang="en-US" dirty="0"/>
              <a:t>Esra </a:t>
            </a:r>
            <a:r>
              <a:rPr lang="en-US" dirty="0" err="1"/>
              <a:t>Firkat</a:t>
            </a:r>
            <a:r>
              <a:rPr lang="en-US" dirty="0"/>
              <a:t> YILMAZ</a:t>
            </a:r>
          </a:p>
          <a:p>
            <a:pPr algn="ctr"/>
            <a:r>
              <a:rPr lang="en-US" dirty="0" err="1"/>
              <a:t>Arif</a:t>
            </a:r>
            <a:r>
              <a:rPr lang="en-US" dirty="0"/>
              <a:t> Emre YILDIZ</a:t>
            </a:r>
          </a:p>
          <a:p>
            <a:pPr algn="ctr"/>
            <a:r>
              <a:rPr lang="en-US" dirty="0"/>
              <a:t>Talha </a:t>
            </a:r>
            <a:r>
              <a:rPr lang="tr-TR" dirty="0"/>
              <a:t>Üstündağ</a:t>
            </a:r>
          </a:p>
          <a:p>
            <a:pPr algn="ctr"/>
            <a:r>
              <a:rPr lang="tr-TR" dirty="0"/>
              <a:t>Samet YILMAZ</a:t>
            </a:r>
          </a:p>
        </p:txBody>
      </p:sp>
    </p:spTree>
    <p:extLst>
      <p:ext uri="{BB962C8B-B14F-4D97-AF65-F5344CB8AC3E}">
        <p14:creationId xmlns:p14="http://schemas.microsoft.com/office/powerpoint/2010/main" val="1279701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DEE17EE-53BC-4E96-959C-63F8203ED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54427"/>
            <a:ext cx="10515600" cy="3789527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671E92BF-6888-ACB2-CFAF-93137A98359F}"/>
              </a:ext>
            </a:extLst>
          </p:cNvPr>
          <p:cNvSpPr txBox="1"/>
          <p:nvPr/>
        </p:nvSpPr>
        <p:spPr>
          <a:xfrm>
            <a:off x="1082180" y="637564"/>
            <a:ext cx="10083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err="1"/>
              <a:t>The</a:t>
            </a:r>
            <a:r>
              <a:rPr lang="tr-TR" sz="2400" dirty="0"/>
              <a:t> </a:t>
            </a:r>
            <a:r>
              <a:rPr lang="tr-TR" sz="2400" dirty="0" err="1"/>
              <a:t>Designed</a:t>
            </a:r>
            <a:r>
              <a:rPr lang="tr-TR" sz="2400" dirty="0"/>
              <a:t> </a:t>
            </a:r>
            <a:r>
              <a:rPr lang="tr-TR" sz="2400" dirty="0" err="1"/>
              <a:t>Circuit</a:t>
            </a:r>
            <a:r>
              <a:rPr lang="tr-TR" sz="2400" dirty="0"/>
              <a:t> To </a:t>
            </a:r>
            <a:r>
              <a:rPr lang="tr-TR" sz="2400" dirty="0" err="1"/>
              <a:t>Acquiring</a:t>
            </a:r>
            <a:r>
              <a:rPr lang="tr-TR" sz="2400" dirty="0"/>
              <a:t>, </a:t>
            </a:r>
            <a:r>
              <a:rPr lang="tr-TR" sz="2400" dirty="0" err="1"/>
              <a:t>Filtering</a:t>
            </a:r>
            <a:r>
              <a:rPr lang="tr-TR" sz="2400" dirty="0"/>
              <a:t>,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Amplifying</a:t>
            </a:r>
            <a:r>
              <a:rPr lang="tr-TR" sz="2400" dirty="0"/>
              <a:t> </a:t>
            </a:r>
            <a:r>
              <a:rPr lang="tr-TR" sz="2400" dirty="0" err="1"/>
              <a:t>the</a:t>
            </a:r>
            <a:r>
              <a:rPr lang="tr-TR" sz="2400" dirty="0"/>
              <a:t> EMG </a:t>
            </a:r>
            <a:r>
              <a:rPr lang="tr-TR" sz="2400" dirty="0" err="1"/>
              <a:t>Signal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0478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DFB91E2-BB1C-4796-9022-62046BE67D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58620"/>
            <a:ext cx="10058400" cy="3917199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FB4BC2C6-6147-D4F0-7856-F4AA37D13CD3}"/>
              </a:ext>
            </a:extLst>
          </p:cNvPr>
          <p:cNvSpPr txBox="1"/>
          <p:nvPr/>
        </p:nvSpPr>
        <p:spPr>
          <a:xfrm>
            <a:off x="1015068" y="1082181"/>
            <a:ext cx="99073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err="1"/>
              <a:t>The</a:t>
            </a:r>
            <a:r>
              <a:rPr lang="tr-TR" sz="2400" dirty="0"/>
              <a:t> </a:t>
            </a:r>
            <a:r>
              <a:rPr lang="tr-TR" sz="2400" dirty="0" err="1"/>
              <a:t>Designed</a:t>
            </a:r>
            <a:r>
              <a:rPr lang="tr-TR" sz="2400" dirty="0"/>
              <a:t> </a:t>
            </a:r>
            <a:r>
              <a:rPr lang="tr-TR" sz="2400" dirty="0" err="1"/>
              <a:t>Circuit</a:t>
            </a:r>
            <a:r>
              <a:rPr lang="tr-TR" sz="2400" dirty="0"/>
              <a:t> </a:t>
            </a:r>
            <a:r>
              <a:rPr lang="tr-TR" sz="2400" dirty="0" err="1"/>
              <a:t>was</a:t>
            </a:r>
            <a:r>
              <a:rPr lang="tr-TR" sz="2400" dirty="0"/>
              <a:t> </a:t>
            </a:r>
            <a:r>
              <a:rPr lang="tr-TR" sz="2400" dirty="0" err="1"/>
              <a:t>tested</a:t>
            </a:r>
            <a:r>
              <a:rPr lang="tr-TR" sz="2400" dirty="0"/>
              <a:t> </a:t>
            </a:r>
            <a:r>
              <a:rPr lang="tr-TR" sz="2400" dirty="0" err="1"/>
              <a:t>Proteus</a:t>
            </a:r>
            <a:r>
              <a:rPr lang="tr-TR" sz="2400" dirty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1863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B5B0231-6B12-413E-AF0E-6A2BD06F0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312" y="288081"/>
            <a:ext cx="4107379" cy="5793937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BAF30A0-085F-AA27-91A7-DB5A1015148F}"/>
              </a:ext>
            </a:extLst>
          </p:cNvPr>
          <p:cNvSpPr txBox="1"/>
          <p:nvPr/>
        </p:nvSpPr>
        <p:spPr>
          <a:xfrm>
            <a:off x="1082181" y="637564"/>
            <a:ext cx="5704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err="1"/>
              <a:t>The</a:t>
            </a:r>
            <a:r>
              <a:rPr lang="tr-TR" sz="2400" dirty="0"/>
              <a:t> </a:t>
            </a:r>
            <a:r>
              <a:rPr lang="tr-TR" sz="2400" dirty="0" err="1"/>
              <a:t>Designed</a:t>
            </a:r>
            <a:r>
              <a:rPr lang="tr-TR" sz="2400" dirty="0"/>
              <a:t> </a:t>
            </a:r>
            <a:r>
              <a:rPr lang="tr-TR" sz="2400" dirty="0" err="1"/>
              <a:t>Circuit</a:t>
            </a:r>
            <a:r>
              <a:rPr lang="tr-TR" sz="2400" dirty="0"/>
              <a:t> </a:t>
            </a:r>
            <a:r>
              <a:rPr lang="tr-TR" sz="2400" dirty="0" err="1"/>
              <a:t>was</a:t>
            </a:r>
            <a:r>
              <a:rPr lang="tr-TR" sz="2400" dirty="0"/>
              <a:t> </a:t>
            </a:r>
            <a:r>
              <a:rPr lang="tr-TR" sz="2400" dirty="0" err="1"/>
              <a:t>tested</a:t>
            </a:r>
            <a:r>
              <a:rPr lang="tr-TR" sz="2400" dirty="0"/>
              <a:t> on a </a:t>
            </a:r>
            <a:r>
              <a:rPr lang="tr-TR" sz="2400" dirty="0" err="1"/>
              <a:t>breadboard</a:t>
            </a:r>
            <a:r>
              <a:rPr lang="tr-TR" sz="2400" dirty="0"/>
              <a:t>.</a:t>
            </a:r>
            <a:endParaRPr lang="en-US" sz="2400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3E4AF2FD-BD2F-0938-2B02-2EEC136D9982}"/>
              </a:ext>
            </a:extLst>
          </p:cNvPr>
          <p:cNvSpPr txBox="1"/>
          <p:nvPr/>
        </p:nvSpPr>
        <p:spPr>
          <a:xfrm>
            <a:off x="1828800" y="5167077"/>
            <a:ext cx="2382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need</a:t>
            </a:r>
            <a:r>
              <a:rPr lang="tr-TR" dirty="0"/>
              <a:t> to </a:t>
            </a:r>
            <a:r>
              <a:rPr lang="tr-TR" dirty="0" err="1"/>
              <a:t>download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document</a:t>
            </a:r>
            <a:r>
              <a:rPr lang="tr-TR" dirty="0"/>
              <a:t> to be </a:t>
            </a:r>
            <a:r>
              <a:rPr lang="tr-TR" dirty="0" err="1"/>
              <a:t>able</a:t>
            </a:r>
            <a:r>
              <a:rPr lang="tr-TR" dirty="0"/>
              <a:t> to </a:t>
            </a:r>
            <a:r>
              <a:rPr lang="tr-TR" dirty="0" err="1"/>
              <a:t>run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videos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7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01-08 at 12.01.16 AM">
            <a:hlinkClick r:id="" action="ppaction://media"/>
            <a:extLst>
              <a:ext uri="{FF2B5EF4-FFF2-40B4-BE49-F238E27FC236}">
                <a16:creationId xmlns:a16="http://schemas.microsoft.com/office/drawing/2014/main" id="{67C43CC1-7040-4438-B117-4F87470000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9748" y="767593"/>
            <a:ext cx="8984644" cy="4942920"/>
          </a:xfr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81AA9B2F-C597-7E17-C5D2-BD79A3769CEE}"/>
              </a:ext>
            </a:extLst>
          </p:cNvPr>
          <p:cNvSpPr txBox="1"/>
          <p:nvPr/>
        </p:nvSpPr>
        <p:spPr>
          <a:xfrm>
            <a:off x="226502" y="767593"/>
            <a:ext cx="2382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need</a:t>
            </a:r>
            <a:r>
              <a:rPr lang="tr-TR" dirty="0"/>
              <a:t> to </a:t>
            </a:r>
            <a:r>
              <a:rPr lang="tr-TR" dirty="0" err="1"/>
              <a:t>download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document</a:t>
            </a:r>
            <a:r>
              <a:rPr lang="tr-TR" dirty="0"/>
              <a:t> to be </a:t>
            </a:r>
            <a:r>
              <a:rPr lang="tr-TR" dirty="0" err="1"/>
              <a:t>able</a:t>
            </a:r>
            <a:r>
              <a:rPr lang="tr-TR" dirty="0"/>
              <a:t> to </a:t>
            </a:r>
            <a:r>
              <a:rPr lang="tr-TR" dirty="0" err="1"/>
              <a:t>run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videos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4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01-13 at 10.21.23 PM (1)">
            <a:hlinkClick r:id="" action="ppaction://media"/>
            <a:extLst>
              <a:ext uri="{FF2B5EF4-FFF2-40B4-BE49-F238E27FC236}">
                <a16:creationId xmlns:a16="http://schemas.microsoft.com/office/drawing/2014/main" id="{3D8BDF36-3D2E-4F2A-81D2-47D3DF0705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7451" y="1919498"/>
            <a:ext cx="7312025" cy="4022725"/>
          </a:xfr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A645EFBC-ACF2-51EA-89D0-996739BE6006}"/>
              </a:ext>
            </a:extLst>
          </p:cNvPr>
          <p:cNvSpPr txBox="1"/>
          <p:nvPr/>
        </p:nvSpPr>
        <p:spPr>
          <a:xfrm>
            <a:off x="1308682" y="981512"/>
            <a:ext cx="9051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/>
              <a:t>Real time </a:t>
            </a:r>
            <a:r>
              <a:rPr lang="tr-TR" sz="3200" dirty="0" err="1"/>
              <a:t>plotting</a:t>
            </a:r>
            <a:r>
              <a:rPr lang="tr-TR" sz="3200" dirty="0"/>
              <a:t> of EMG </a:t>
            </a:r>
            <a:r>
              <a:rPr lang="tr-TR" sz="3200" dirty="0" err="1"/>
              <a:t>signal</a:t>
            </a:r>
            <a:r>
              <a:rPr lang="tr-TR" sz="3200" dirty="0"/>
              <a:t> in MATLAB.</a:t>
            </a:r>
            <a:endParaRPr lang="en-US" sz="3200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BA75CDFD-B53B-6372-4BB0-CDC28D29E2AD}"/>
              </a:ext>
            </a:extLst>
          </p:cNvPr>
          <p:cNvSpPr txBox="1"/>
          <p:nvPr/>
        </p:nvSpPr>
        <p:spPr>
          <a:xfrm>
            <a:off x="880844" y="2013358"/>
            <a:ext cx="2801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video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circuit</a:t>
            </a:r>
            <a:r>
              <a:rPr lang="tr-TR" dirty="0"/>
              <a:t> </a:t>
            </a:r>
            <a:r>
              <a:rPr lang="tr-TR" dirty="0" err="1"/>
              <a:t>was</a:t>
            </a:r>
            <a:r>
              <a:rPr lang="tr-TR" dirty="0"/>
              <a:t> set on  a </a:t>
            </a:r>
            <a:r>
              <a:rPr lang="tr-TR" dirty="0" err="1"/>
              <a:t>stripboard</a:t>
            </a:r>
            <a:r>
              <a:rPr lang="tr-TR" dirty="0"/>
              <a:t>.</a:t>
            </a:r>
            <a:endParaRPr lang="en-US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24C087C9-F54D-1BEF-D440-A921528B7E33}"/>
              </a:ext>
            </a:extLst>
          </p:cNvPr>
          <p:cNvSpPr txBox="1"/>
          <p:nvPr/>
        </p:nvSpPr>
        <p:spPr>
          <a:xfrm>
            <a:off x="1090568" y="4953158"/>
            <a:ext cx="2382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need</a:t>
            </a:r>
            <a:r>
              <a:rPr lang="tr-TR" dirty="0"/>
              <a:t> to </a:t>
            </a:r>
            <a:r>
              <a:rPr lang="tr-TR" dirty="0" err="1"/>
              <a:t>download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document</a:t>
            </a:r>
            <a:r>
              <a:rPr lang="tr-TR" dirty="0"/>
              <a:t> to be </a:t>
            </a:r>
            <a:r>
              <a:rPr lang="tr-TR" dirty="0" err="1"/>
              <a:t>able</a:t>
            </a:r>
            <a:r>
              <a:rPr lang="tr-TR" dirty="0"/>
              <a:t> to </a:t>
            </a:r>
            <a:r>
              <a:rPr lang="tr-TR" dirty="0" err="1"/>
              <a:t>run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videos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748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01-14 at 7.11.10 AM">
            <a:hlinkClick r:id="" action="ppaction://media"/>
            <a:extLst>
              <a:ext uri="{FF2B5EF4-FFF2-40B4-BE49-F238E27FC236}">
                <a16:creationId xmlns:a16="http://schemas.microsoft.com/office/drawing/2014/main" id="{86F5776E-413B-4D9F-A654-55D6DAC5F7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046" y="393843"/>
            <a:ext cx="2972300" cy="5403019"/>
          </a:xfr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360585D2-9B9E-4A8D-24C0-E85DCBC8A39D}"/>
              </a:ext>
            </a:extLst>
          </p:cNvPr>
          <p:cNvSpPr txBox="1"/>
          <p:nvPr/>
        </p:nvSpPr>
        <p:spPr>
          <a:xfrm>
            <a:off x="5480608" y="1015068"/>
            <a:ext cx="5956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 err="1"/>
              <a:t>Controlling</a:t>
            </a:r>
            <a:r>
              <a:rPr lang="tr-TR" sz="4000" dirty="0"/>
              <a:t> a </a:t>
            </a:r>
            <a:r>
              <a:rPr lang="tr-TR" sz="4000" dirty="0" err="1"/>
              <a:t>servo</a:t>
            </a:r>
            <a:r>
              <a:rPr lang="tr-TR" sz="4000" dirty="0"/>
              <a:t> motor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1887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540ACCF-7E78-4D64-A5E0-C17A3CAFB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tr-TR" sz="96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727420880"/>
      </p:ext>
    </p:extLst>
  </p:cSld>
  <p:clrMapOvr>
    <a:masterClrMapping/>
  </p:clrMapOvr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116</TotalTime>
  <Words>108</Words>
  <Application>Microsoft Office PowerPoint</Application>
  <PresentationFormat>Geniş ekran</PresentationFormat>
  <Paragraphs>15</Paragraphs>
  <Slides>8</Slides>
  <Notes>0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Geçmişe bakış</vt:lpstr>
      <vt:lpstr>EMG PROJECT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EMG PROJECT</dc:title>
  <dc:creator>Esra Yılmaz</dc:creator>
  <cp:lastModifiedBy>Samet Yılmaz</cp:lastModifiedBy>
  <cp:revision>5</cp:revision>
  <dcterms:created xsi:type="dcterms:W3CDTF">2022-01-14T02:24:33Z</dcterms:created>
  <dcterms:modified xsi:type="dcterms:W3CDTF">2022-05-07T15:08:54Z</dcterms:modified>
</cp:coreProperties>
</file>

<file path=docProps/thumbnail.jpeg>
</file>